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265" r:id="rId3"/>
    <p:sldId id="268" r:id="rId4"/>
    <p:sldId id="269" r:id="rId5"/>
    <p:sldId id="272" r:id="rId6"/>
    <p:sldId id="273" r:id="rId7"/>
    <p:sldId id="275" r:id="rId8"/>
    <p:sldId id="274" r:id="rId9"/>
    <p:sldId id="276" r:id="rId10"/>
    <p:sldId id="279" r:id="rId11"/>
    <p:sldId id="277" r:id="rId12"/>
    <p:sldId id="280" r:id="rId13"/>
    <p:sldId id="281" r:id="rId14"/>
    <p:sldId id="278" r:id="rId15"/>
    <p:sldId id="266" r:id="rId16"/>
    <p:sldId id="282" r:id="rId17"/>
    <p:sldId id="283" r:id="rId18"/>
    <p:sldId id="267" r:id="rId19"/>
    <p:sldId id="270" r:id="rId20"/>
    <p:sldId id="271" r:id="rId2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4" autoAdjust="0"/>
    <p:restoredTop sz="91212" autoAdjust="0"/>
  </p:normalViewPr>
  <p:slideViewPr>
    <p:cSldViewPr>
      <p:cViewPr>
        <p:scale>
          <a:sx n="84" d="100"/>
          <a:sy n="84" d="100"/>
        </p:scale>
        <p:origin x="808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</a:t>
            </a:r>
            <a:r>
              <a:rPr lang="de-DE" altLang="de-DE" sz="800" dirty="0" smtClean="0"/>
              <a:t>Helmholtz-Gemeinschaft</a:t>
            </a:r>
            <a:endParaRPr lang="de-DE" altLang="de-DE" sz="800" dirty="0"/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BSD: darf</a:t>
            </a:r>
            <a:r>
              <a:rPr lang="de-DE" baseline="0" dirty="0" smtClean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 </a:t>
            </a:r>
            <a:r>
              <a:rPr lang="de-DE" dirty="0" smtClean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en.wikipedia.org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NORD: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 smtClean="0"/>
              <a:t>Grappling</a:t>
            </a:r>
            <a:r>
              <a:rPr lang="de-DE" dirty="0" smtClean="0"/>
              <a:t> Hook: First Person Puzzle/Jump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</a:t>
            </a:r>
            <a:r>
              <a:rPr lang="de-DE" baseline="0" dirty="0" smtClean="0"/>
              <a:t> Run Game</a:t>
            </a:r>
          </a:p>
          <a:p>
            <a:r>
              <a:rPr lang="de-DE" baseline="0" dirty="0" smtClean="0"/>
              <a:t>5089: Action und </a:t>
            </a:r>
            <a:r>
              <a:rPr lang="de-DE" baseline="0" dirty="0" err="1" smtClean="0"/>
              <a:t>RolePlayGame</a:t>
            </a:r>
            <a:r>
              <a:rPr lang="de-DE" baseline="0" dirty="0" smtClean="0"/>
              <a:t> (sogar auf </a:t>
            </a:r>
            <a:r>
              <a:rPr lang="de-DE" baseline="0" dirty="0" err="1" smtClean="0"/>
              <a:t>Steam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Sonstiges: Minecraft mit Java (</a:t>
            </a:r>
            <a:r>
              <a:rPr lang="de-DE" baseline="0" dirty="0" err="1" smtClean="0"/>
              <a:t>lwlgl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Node</a:t>
            </a:r>
            <a:r>
              <a:rPr lang="de-DE" dirty="0" smtClean="0"/>
              <a:t> eher Überbegriff,</a:t>
            </a:r>
            <a:r>
              <a:rPr lang="de-DE" baseline="0" dirty="0" smtClean="0"/>
              <a:t> gruppiert Geometries und andere Nodes</a:t>
            </a:r>
          </a:p>
          <a:p>
            <a:r>
              <a:rPr lang="de-DE" baseline="0" dirty="0" smtClean="0"/>
              <a:t>Geometries haben Details eines Objekts gespeichert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2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https://</a:t>
            </a:r>
            <a:r>
              <a:rPr lang="de-DE" baseline="0" dirty="0" err="1" smtClean="0"/>
              <a:t>de.wikipedia.org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wiki</a:t>
            </a:r>
            <a:r>
              <a:rPr lang="de-DE" baseline="0" dirty="0" smtClean="0"/>
              <a:t>/Textur_(Computergrafik)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82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Bugs: Stichwort:</a:t>
            </a:r>
            <a:r>
              <a:rPr lang="de-DE" baseline="0" dirty="0" smtClean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 smtClean="0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 smtClean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 smtClean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 smtClean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 smtClean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smtClean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Karlsruher Institut für Technologie (KIT).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 smtClean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smtClean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31.12.16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 smtClean="0">
                <a:solidFill>
                  <a:schemeClr val="tx2"/>
                </a:solidFill>
              </a:rPr>
              <a:t>3D-Spieleprogrammierung</a:t>
            </a:r>
            <a:r>
              <a:rPr lang="de-DE" altLang="de-DE" sz="2600" b="1" dirty="0">
                <a:solidFill>
                  <a:schemeClr val="tx2"/>
                </a:solidFill>
              </a:rPr>
              <a:t/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 smtClean="0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 smtClean="0">
                <a:solidFill>
                  <a:srgbClr val="000000"/>
                </a:solidFill>
              </a:rPr>
              <a:t>Rottach</a:t>
            </a:r>
            <a:r>
              <a:rPr lang="de-DE" altLang="de-DE" sz="1600" b="1" dirty="0" smtClean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Seminar Programmieren 3 – Betriebliche Informationssysteme</a:t>
            </a:r>
            <a:endParaRPr lang="de-DE" altLang="de-DE" sz="16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Start Screen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33" y="1198563"/>
            <a:ext cx="3858359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1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1864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Spatials</a:t>
            </a:r>
            <a:endParaRPr lang="de-DE" dirty="0" smtClean="0"/>
          </a:p>
          <a:p>
            <a:pPr lvl="1"/>
            <a:r>
              <a:rPr lang="de-DE" dirty="0" smtClean="0"/>
              <a:t>enthalten Ort, Rotation, Skalierung</a:t>
            </a:r>
          </a:p>
          <a:p>
            <a:pPr lvl="1"/>
            <a:r>
              <a:rPr lang="de-DE" dirty="0" smtClean="0"/>
              <a:t>können geladen, gespeichert und verändert werden</a:t>
            </a:r>
          </a:p>
          <a:p>
            <a:pPr lvl="1"/>
            <a:r>
              <a:rPr lang="de-DE" dirty="0" smtClean="0"/>
              <a:t>Überbegriff über Modelle</a:t>
            </a:r>
          </a:p>
          <a:p>
            <a:r>
              <a:rPr lang="de-DE" dirty="0" err="1" smtClean="0"/>
              <a:t>Node</a:t>
            </a:r>
            <a:r>
              <a:rPr lang="de-DE" dirty="0" smtClean="0"/>
              <a:t> und </a:t>
            </a:r>
            <a:r>
              <a:rPr lang="de-DE" dirty="0" err="1" smtClean="0"/>
              <a:t>Geometry</a:t>
            </a:r>
            <a:r>
              <a:rPr lang="de-DE" dirty="0" smtClean="0"/>
              <a:t> erben von </a:t>
            </a:r>
            <a:r>
              <a:rPr lang="de-DE" dirty="0" err="1" smtClean="0"/>
              <a:t>Spatial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389567"/>
              </p:ext>
            </p:extLst>
          </p:nvPr>
        </p:nvGraphicFramePr>
        <p:xfrm>
          <a:off x="390525" y="1198563"/>
          <a:ext cx="8358188" cy="238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9094"/>
                <a:gridCol w="4179094"/>
              </a:tblGrid>
              <a:tr h="2519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Was</a:t>
                      </a:r>
                      <a:r>
                        <a:rPr lang="de-DE" sz="1600" baseline="0" dirty="0" smtClean="0"/>
                        <a:t> wir möchten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 JME3</a:t>
                      </a:r>
                      <a:endParaRPr lang="de-DE" sz="1600" dirty="0"/>
                    </a:p>
                  </a:txBody>
                  <a:tcPr/>
                </a:tc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Modelle erstellen (Spieler, Gebäude, ...)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 smtClean="0"/>
                        <a:t>create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Spatials</a:t>
                      </a:r>
                      <a:r>
                        <a:rPr lang="de-DE" sz="1600" i="1" dirty="0" smtClean="0"/>
                        <a:t> like Geometries</a:t>
                      </a:r>
                      <a:endParaRPr lang="de-DE" sz="1600" dirty="0" smtClean="0"/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62135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Modelle der Scene hinzufügen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i="1" dirty="0" err="1" smtClean="0"/>
                        <a:t>attach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to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rootNode</a:t>
                      </a:r>
                      <a:r>
                        <a:rPr lang="de-DE" sz="1600" i="1" dirty="0" smtClean="0"/>
                        <a:t>, </a:t>
                      </a:r>
                      <a:r>
                        <a:rPr lang="de-DE" sz="1600" i="1" dirty="0" err="1" smtClean="0"/>
                        <a:t>detach</a:t>
                      </a:r>
                      <a:r>
                        <a:rPr lang="de-DE" sz="1600" i="1" dirty="0" smtClean="0"/>
                        <a:t> </a:t>
                      </a:r>
                      <a:r>
                        <a:rPr lang="de-DE" sz="1600" i="1" dirty="0" err="1" smtClean="0"/>
                        <a:t>from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dirty="0" err="1" smtClean="0"/>
                        <a:t>rootNode</a:t>
                      </a:r>
                      <a:endParaRPr lang="de-DE" sz="1600" dirty="0" smtClean="0"/>
                    </a:p>
                    <a:p>
                      <a:endParaRPr lang="de-DE" sz="1600" dirty="0"/>
                    </a:p>
                  </a:txBody>
                  <a:tcPr/>
                </a:tc>
              </a:tr>
              <a:tr h="807754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/>
                        <a:t>Modelle verschieben, skalieren, drehen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 smtClean="0"/>
                        <a:t>translate</a:t>
                      </a:r>
                      <a:r>
                        <a:rPr lang="de-DE" sz="1600" i="1" dirty="0" smtClean="0"/>
                        <a:t>,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dirty="0" err="1" smtClean="0"/>
                        <a:t>scale</a:t>
                      </a:r>
                      <a:r>
                        <a:rPr lang="de-DE" sz="1600" i="1" dirty="0" smtClean="0"/>
                        <a:t>,</a:t>
                      </a:r>
                      <a:r>
                        <a:rPr lang="de-DE" sz="1600" i="1" baseline="0" dirty="0" smtClean="0"/>
                        <a:t> </a:t>
                      </a:r>
                      <a:r>
                        <a:rPr lang="de-DE" sz="1600" i="1" baseline="0" dirty="0" err="1" smtClean="0"/>
                        <a:t>rotate</a:t>
                      </a:r>
                      <a:endParaRPr lang="de-DE" sz="16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Assets: alle </a:t>
            </a:r>
            <a:r>
              <a:rPr lang="de-DE" dirty="0" err="1" smtClean="0"/>
              <a:t>multimedia</a:t>
            </a:r>
            <a:r>
              <a:rPr lang="de-DE" dirty="0" smtClean="0"/>
              <a:t> Dateien (Modelle, Materialien, Texturen, Scenes, Musik und Soundfiles, Schriftarten)</a:t>
            </a:r>
          </a:p>
          <a:p>
            <a:r>
              <a:rPr lang="de-DE" dirty="0" err="1" smtClean="0"/>
              <a:t>AssetManager</a:t>
            </a:r>
            <a:r>
              <a:rPr lang="de-DE" dirty="0" smtClean="0"/>
              <a:t>: hilft, die Assets zugänglich zu machen</a:t>
            </a:r>
          </a:p>
          <a:p>
            <a:pPr lvl="1"/>
            <a:r>
              <a:rPr lang="de-DE" dirty="0" smtClean="0"/>
              <a:t>kann Dateien laden (vom Pfad, aus dem </a:t>
            </a:r>
            <a:r>
              <a:rPr lang="de-DE" dirty="0" err="1" smtClean="0"/>
              <a:t>assets</a:t>
            </a:r>
            <a:r>
              <a:rPr lang="de-DE" dirty="0" smtClean="0"/>
              <a:t> Ordner)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1473" cy="245436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b="16883"/>
          <a:stretch/>
        </p:blipFill>
        <p:spPr>
          <a:xfrm>
            <a:off x="1403648" y="5218409"/>
            <a:ext cx="5472608" cy="10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1" y="1520664"/>
            <a:ext cx="3816672" cy="381667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1521693"/>
            <a:ext cx="3921167" cy="38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Modelle laden und der </a:t>
            </a:r>
            <a:r>
              <a:rPr lang="de-DE" dirty="0" err="1" smtClean="0"/>
              <a:t>rootNode</a:t>
            </a:r>
            <a:r>
              <a:rPr lang="de-DE" dirty="0" smtClean="0"/>
              <a:t> hinzufügen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0" y="1198563"/>
            <a:ext cx="5835544" cy="49223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3"/>
          <a:srcRect l="31100" t="24800" r="31100" b="27321"/>
          <a:stretch/>
        </p:blipFill>
        <p:spPr>
          <a:xfrm>
            <a:off x="5293911" y="3356521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510942"/>
            <a:ext cx="8356600" cy="42695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Forest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2D-Feld mit Bäumen in regelmäßiger Struktur</a:t>
            </a:r>
          </a:p>
          <a:p>
            <a:r>
              <a:rPr lang="de-DE" dirty="0" smtClean="0"/>
              <a:t>mit Zufallsfaktor geringe Abweichungen </a:t>
            </a:r>
            <a:r>
              <a:rPr lang="de-DE" dirty="0" smtClean="0">
                <a:sym typeface="Wingdings"/>
              </a:rPr>
              <a:t> „Wald“</a:t>
            </a:r>
            <a:endParaRPr lang="de-DE" dirty="0" smtClean="0"/>
          </a:p>
          <a:p>
            <a:r>
              <a:rPr lang="de-DE" dirty="0" smtClean="0"/>
              <a:t>Liste mit Objekten, die mit den Bäumen kollidieren könnten </a:t>
            </a:r>
          </a:p>
          <a:p>
            <a:pPr lvl="1"/>
            <a:r>
              <a:rPr lang="de-DE" dirty="0" smtClean="0">
                <a:sym typeface="Wingdings"/>
              </a:rPr>
              <a:t> keine Bäume in Häusern oder anderen Modellen</a:t>
            </a:r>
            <a:endParaRPr lang="de-DE" dirty="0" smtClean="0"/>
          </a:p>
          <a:p>
            <a:r>
              <a:rPr lang="de-DE" dirty="0" smtClean="0"/>
              <a:t>Um jeden Baum muss ein </a:t>
            </a:r>
            <a:r>
              <a:rPr lang="de-DE" dirty="0" err="1" smtClean="0"/>
              <a:t>BoundingVolume</a:t>
            </a:r>
            <a:r>
              <a:rPr lang="de-DE" dirty="0" smtClean="0"/>
              <a:t> erzeugt werden</a:t>
            </a:r>
          </a:p>
          <a:p>
            <a:pPr lvl="1"/>
            <a:r>
              <a:rPr lang="de-DE" dirty="0" smtClean="0">
                <a:sym typeface="Wingdings"/>
              </a:rPr>
              <a:t> Kollision mit dem Spieler ist sichergestellt </a:t>
            </a:r>
          </a:p>
          <a:p>
            <a:r>
              <a:rPr lang="de-DE" dirty="0" smtClean="0"/>
              <a:t>Methode, die feststellt, ob ein Punkt mit</a:t>
            </a:r>
          </a:p>
          <a:p>
            <a:pPr marL="0" indent="0">
              <a:buNone/>
            </a:pPr>
            <a:r>
              <a:rPr lang="de-DE" dirty="0" smtClean="0"/>
              <a:t>dem Wald oder den anderen Objekten der </a:t>
            </a:r>
          </a:p>
          <a:p>
            <a:pPr marL="0" indent="0">
              <a:buNone/>
            </a:pPr>
            <a:r>
              <a:rPr lang="de-DE" dirty="0" smtClean="0"/>
              <a:t>Scene kollidiert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l="31100" t="27320" r="31100" b="27321"/>
          <a:stretch/>
        </p:blipFill>
        <p:spPr>
          <a:xfrm>
            <a:off x="5292329" y="3645694"/>
            <a:ext cx="34563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Forest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00" t="27329" r="31100" b="27320"/>
          <a:stretch/>
        </p:blipFill>
        <p:spPr>
          <a:xfrm>
            <a:off x="1306924" y="1198563"/>
            <a:ext cx="6526977" cy="48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6628159" cy="4894262"/>
          </a:xfrm>
        </p:spPr>
        <p:txBody>
          <a:bodyPr/>
          <a:lstStyle/>
          <a:p>
            <a:r>
              <a:rPr lang="de-DE" dirty="0" smtClean="0"/>
              <a:t>erscheint </a:t>
            </a:r>
            <a:r>
              <a:rPr lang="de-DE" dirty="0"/>
              <a:t>um den Spieler zu </a:t>
            </a:r>
            <a:r>
              <a:rPr lang="de-DE" dirty="0" smtClean="0"/>
              <a:t>erschrecken</a:t>
            </a:r>
          </a:p>
          <a:p>
            <a:endParaRPr lang="de-DE" dirty="0" smtClean="0"/>
          </a:p>
          <a:p>
            <a:r>
              <a:rPr lang="de-DE" dirty="0" smtClean="0"/>
              <a:t>hat verschiedene States in denen er sich befinden kann</a:t>
            </a:r>
            <a:endParaRPr lang="de-DE" dirty="0"/>
          </a:p>
          <a:p>
            <a:pPr lvl="1"/>
            <a:r>
              <a:rPr lang="de-DE" dirty="0" err="1" smtClean="0"/>
              <a:t>moving</a:t>
            </a:r>
            <a:endParaRPr lang="de-DE" dirty="0" smtClean="0"/>
          </a:p>
          <a:p>
            <a:pPr lvl="1"/>
            <a:r>
              <a:rPr lang="de-DE" dirty="0" smtClean="0"/>
              <a:t>shocking</a:t>
            </a:r>
          </a:p>
          <a:p>
            <a:pPr lvl="1"/>
            <a:r>
              <a:rPr lang="de-DE" dirty="0" err="1" smtClean="0"/>
              <a:t>EyeContact</a:t>
            </a:r>
            <a:endParaRPr lang="de-DE" dirty="0" smtClean="0"/>
          </a:p>
          <a:p>
            <a:pPr lvl="1"/>
            <a:r>
              <a:rPr lang="de-DE" dirty="0" err="1" smtClean="0"/>
              <a:t>catching</a:t>
            </a:r>
            <a:endParaRPr lang="de-DE" dirty="0" smtClean="0"/>
          </a:p>
          <a:p>
            <a:pPr lvl="1"/>
            <a:r>
              <a:rPr lang="de-DE" dirty="0" err="1" smtClean="0"/>
              <a:t>catched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Dabei werden die States abhängig vom Abstand und der Benutzereingabe berechnet</a:t>
            </a:r>
          </a:p>
          <a:p>
            <a:endParaRPr lang="de-DE" dirty="0" smtClean="0"/>
          </a:p>
          <a:p>
            <a:r>
              <a:rPr lang="de-DE" dirty="0" smtClean="0"/>
              <a:t>Wenn der Spieler von dem </a:t>
            </a:r>
            <a:r>
              <a:rPr lang="de-DE" dirty="0" err="1" smtClean="0"/>
              <a:t>Progman</a:t>
            </a:r>
            <a:r>
              <a:rPr lang="de-DE" dirty="0" smtClean="0"/>
              <a:t> gefangen wurde, endet das Spiel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340768"/>
            <a:ext cx="1897428" cy="41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Kritik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“Sehr gute Dokumentation“ eben nicht sehr gut</a:t>
            </a:r>
          </a:p>
          <a:p>
            <a:r>
              <a:rPr lang="de-DE" dirty="0" smtClean="0"/>
              <a:t>Viele Forenbeiträge veraltet und nicht mehr verfügbar</a:t>
            </a:r>
          </a:p>
          <a:p>
            <a:r>
              <a:rPr lang="de-DE" dirty="0" smtClean="0"/>
              <a:t>Viele Bugs innerhalb der SDK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</a:t>
            </a:r>
            <a:r>
              <a:rPr lang="de-DE" altLang="de-DE" dirty="0" smtClean="0"/>
              <a:t>Spielen F</a:t>
            </a:r>
            <a:endParaRPr lang="de-DE" altLang="de-DE" dirty="0"/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 smtClean="0"/>
              <a:t>Engines</a:t>
            </a:r>
            <a:r>
              <a:rPr lang="de-DE" altLang="de-DE" dirty="0" smtClean="0"/>
              <a:t> F</a:t>
            </a:r>
            <a:endParaRPr lang="de-DE" altLang="de-DE" dirty="0"/>
          </a:p>
          <a:p>
            <a:pPr lvl="1"/>
            <a:r>
              <a:rPr lang="de-DE" altLang="de-DE" dirty="0"/>
              <a:t>Die </a:t>
            </a:r>
            <a:r>
              <a:rPr lang="de-DE" altLang="de-DE" dirty="0" err="1" smtClean="0"/>
              <a:t>jMonkeyEngine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lvl="2"/>
            <a:r>
              <a:rPr lang="de-DE" altLang="de-DE" dirty="0"/>
              <a:t>Die </a:t>
            </a:r>
            <a:r>
              <a:rPr lang="de-DE" altLang="de-DE" dirty="0" err="1" smtClean="0"/>
              <a:t>SimpleApplication</a:t>
            </a:r>
            <a:r>
              <a:rPr lang="de-DE" altLang="de-DE" dirty="0" smtClean="0"/>
              <a:t> </a:t>
            </a:r>
            <a:r>
              <a:rPr lang="de-DE" altLang="de-DE" dirty="0"/>
              <a:t>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Scene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err="1" smtClean="0"/>
              <a:t>Progman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err="1" smtClean="0"/>
              <a:t>Forest</a:t>
            </a:r>
            <a:r>
              <a:rPr lang="de-DE" altLang="de-DE" dirty="0" smtClean="0"/>
              <a:t> J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Items F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</a:t>
            </a:r>
            <a:r>
              <a:rPr lang="de-DE" altLang="de-DE" dirty="0" smtClean="0"/>
              <a:t>Feuer F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Audio F</a:t>
            </a:r>
            <a:endParaRPr lang="de-DE" altLang="de-DE" dirty="0"/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38" y="2068453"/>
            <a:ext cx="2484528" cy="12657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198563"/>
            <a:ext cx="2415666" cy="11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jMonkey</a:t>
            </a:r>
            <a:r>
              <a:rPr lang="de-DE" dirty="0" smtClean="0"/>
              <a:t> Engine 3.0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</a:t>
            </a:r>
            <a:r>
              <a:rPr lang="de-DE" dirty="0" smtClean="0"/>
              <a:t>Engine</a:t>
            </a:r>
          </a:p>
          <a:p>
            <a:r>
              <a:rPr lang="de-DE" dirty="0" smtClean="0"/>
              <a:t>Basiert auf </a:t>
            </a:r>
            <a:r>
              <a:rPr lang="de-DE" dirty="0" err="1" smtClean="0"/>
              <a:t>NetBeans</a:t>
            </a:r>
            <a:endParaRPr lang="de-DE" dirty="0" smtClean="0"/>
          </a:p>
          <a:p>
            <a:r>
              <a:rPr lang="de-DE" dirty="0" smtClean="0"/>
              <a:t>BSD-Lizenz</a:t>
            </a:r>
          </a:p>
          <a:p>
            <a:r>
              <a:rPr lang="de-DE" dirty="0" smtClean="0"/>
              <a:t>„sehr </a:t>
            </a:r>
            <a:r>
              <a:rPr lang="de-DE" dirty="0"/>
              <a:t>gute Dokumentation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komplett in Java geschrieben </a:t>
            </a:r>
          </a:p>
          <a:p>
            <a:r>
              <a:rPr lang="de-DE" dirty="0" smtClean="0"/>
              <a:t>Merkmale	</a:t>
            </a:r>
          </a:p>
          <a:p>
            <a:pPr lvl="1"/>
            <a:r>
              <a:rPr lang="de-DE" dirty="0" err="1" smtClean="0"/>
              <a:t>Scenegraph</a:t>
            </a:r>
            <a:r>
              <a:rPr lang="de-DE" dirty="0" smtClean="0"/>
              <a:t> für 3D Objekte</a:t>
            </a:r>
          </a:p>
          <a:p>
            <a:pPr lvl="1"/>
            <a:r>
              <a:rPr lang="de-DE" dirty="0" smtClean="0"/>
              <a:t>zahlreiche Filter, Partikeleffekte</a:t>
            </a:r>
          </a:p>
          <a:p>
            <a:pPr lvl="1"/>
            <a:r>
              <a:rPr lang="de-DE" dirty="0" smtClean="0"/>
              <a:t>3D Audio</a:t>
            </a:r>
          </a:p>
          <a:p>
            <a:pPr lvl="1"/>
            <a:r>
              <a:rPr lang="de-DE" dirty="0" smtClean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Tutorials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667" y="4073562"/>
            <a:ext cx="4325491" cy="20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Unsere Klasse muss von der </a:t>
            </a:r>
            <a:r>
              <a:rPr lang="de-DE" dirty="0" err="1" smtClean="0"/>
              <a:t>SimpleApplication</a:t>
            </a:r>
            <a:r>
              <a:rPr lang="de-DE" dirty="0" smtClean="0"/>
              <a:t> Klasse erben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Diese hat einige Funktionen implementiert</a:t>
            </a:r>
          </a:p>
          <a:p>
            <a:pPr lvl="1"/>
            <a:r>
              <a:rPr lang="de-DE" dirty="0" smtClean="0"/>
              <a:t>beinhaltet eine 3D Scene</a:t>
            </a:r>
          </a:p>
          <a:p>
            <a:pPr lvl="1"/>
            <a:r>
              <a:rPr lang="de-DE" dirty="0" smtClean="0"/>
              <a:t>achtet auf User-Input</a:t>
            </a:r>
          </a:p>
          <a:p>
            <a:pPr lvl="1"/>
            <a:r>
              <a:rPr lang="de-DE" dirty="0" smtClean="0"/>
              <a:t>aktualisiert die Game-Scene</a:t>
            </a:r>
          </a:p>
          <a:p>
            <a:pPr lvl="1"/>
            <a:r>
              <a:rPr lang="de-DE" dirty="0" smtClean="0"/>
              <a:t>Zeichnet die Game-Scene auf den Bildschirm</a:t>
            </a:r>
          </a:p>
          <a:p>
            <a:r>
              <a:rPr lang="de-DE" dirty="0" smtClean="0"/>
              <a:t>Unser Game kann nun in der Main-Methode gestartet werden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556792"/>
            <a:ext cx="7236296" cy="105238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4726789"/>
            <a:ext cx="7236296" cy="1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941542"/>
            <a:ext cx="8356600" cy="34083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89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39" y="1198563"/>
            <a:ext cx="7051947" cy="489426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5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SimpleApplication</a:t>
            </a:r>
            <a:r>
              <a:rPr lang="de-DE" dirty="0" smtClean="0"/>
              <a:t> Klasse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Node</a:t>
            </a:r>
            <a:r>
              <a:rPr lang="de-DE" b="1" dirty="0" smtClean="0"/>
              <a:t> </a:t>
            </a:r>
            <a:r>
              <a:rPr lang="de-DE" b="1" dirty="0" err="1" smtClean="0"/>
              <a:t>rootNode</a:t>
            </a:r>
            <a:r>
              <a:rPr lang="de-DE" dirty="0" smtClean="0"/>
              <a:t> – hier können Objekte angefügt werden, die in der Scene erscheinen sollen</a:t>
            </a:r>
          </a:p>
          <a:p>
            <a:endParaRPr lang="de-DE" b="1" dirty="0" smtClean="0"/>
          </a:p>
          <a:p>
            <a:r>
              <a:rPr lang="de-DE" b="1" dirty="0" err="1" smtClean="0"/>
              <a:t>public</a:t>
            </a:r>
            <a:r>
              <a:rPr lang="de-DE" b="1" dirty="0" smtClean="0"/>
              <a:t> </a:t>
            </a:r>
            <a:r>
              <a:rPr lang="de-DE" b="1" dirty="0" err="1" smtClean="0"/>
              <a:t>void</a:t>
            </a:r>
            <a:r>
              <a:rPr lang="de-DE" b="1" dirty="0" smtClean="0"/>
              <a:t> </a:t>
            </a:r>
            <a:r>
              <a:rPr lang="de-DE" b="1" dirty="0" err="1" smtClean="0"/>
              <a:t>simpleInitApp</a:t>
            </a:r>
            <a:r>
              <a:rPr lang="de-DE" b="1" dirty="0" smtClean="0"/>
              <a:t>()</a:t>
            </a:r>
            <a:r>
              <a:rPr lang="de-DE" dirty="0" smtClean="0"/>
              <a:t> – hier können Objekte </a:t>
            </a:r>
            <a:r>
              <a:rPr lang="de-DE" dirty="0"/>
              <a:t>die vor Beginn des Spiels </a:t>
            </a:r>
            <a:r>
              <a:rPr lang="de-DE" dirty="0" smtClean="0"/>
              <a:t>geladen werden</a:t>
            </a:r>
          </a:p>
          <a:p>
            <a:endParaRPr lang="de-DE" b="1" dirty="0" smtClean="0"/>
          </a:p>
          <a:p>
            <a:r>
              <a:rPr lang="de-DE" b="1" dirty="0" err="1" smtClean="0"/>
              <a:t>public</a:t>
            </a:r>
            <a:r>
              <a:rPr lang="de-DE" b="1" dirty="0" smtClean="0"/>
              <a:t> </a:t>
            </a:r>
            <a:r>
              <a:rPr lang="de-DE" b="1" dirty="0" err="1" smtClean="0"/>
              <a:t>void</a:t>
            </a:r>
            <a:r>
              <a:rPr lang="de-DE" b="1" dirty="0" smtClean="0"/>
              <a:t> </a:t>
            </a:r>
            <a:r>
              <a:rPr lang="de-DE" b="1" dirty="0" err="1" smtClean="0"/>
              <a:t>simpleUpdate</a:t>
            </a:r>
            <a:r>
              <a:rPr lang="de-DE" b="1" dirty="0" smtClean="0"/>
              <a:t>(</a:t>
            </a:r>
            <a:r>
              <a:rPr lang="de-DE" b="1" dirty="0" err="1" smtClean="0"/>
              <a:t>float</a:t>
            </a:r>
            <a:r>
              <a:rPr lang="de-DE" b="1" dirty="0" smtClean="0"/>
              <a:t> </a:t>
            </a:r>
            <a:r>
              <a:rPr lang="de-DE" b="1" dirty="0" err="1" smtClean="0"/>
              <a:t>tpf</a:t>
            </a:r>
            <a:r>
              <a:rPr lang="de-DE" b="1" dirty="0" smtClean="0"/>
              <a:t>)</a:t>
            </a:r>
            <a:r>
              <a:rPr lang="de-DE" dirty="0" smtClean="0"/>
              <a:t> – diese Methode wird bei jeder Aktualisierung aufgerufen</a:t>
            </a:r>
          </a:p>
          <a:p>
            <a:pPr lvl="1"/>
            <a:r>
              <a:rPr lang="de-DE" dirty="0" err="1" smtClean="0"/>
              <a:t>tpf</a:t>
            </a:r>
            <a:r>
              <a:rPr lang="de-DE" dirty="0" smtClean="0"/>
              <a:t> – „time per </a:t>
            </a:r>
            <a:r>
              <a:rPr lang="de-DE" dirty="0" err="1" smtClean="0"/>
              <a:t>frame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nützliche Einstellungen sind vorhanden:</a:t>
            </a:r>
          </a:p>
          <a:p>
            <a:pPr lvl="1"/>
            <a:r>
              <a:rPr lang="de-DE" dirty="0" smtClean="0"/>
              <a:t>Game mit </a:t>
            </a:r>
            <a:r>
              <a:rPr lang="de-DE" dirty="0" err="1" smtClean="0"/>
              <a:t>Esc</a:t>
            </a:r>
            <a:r>
              <a:rPr lang="de-DE" dirty="0" smtClean="0"/>
              <a:t> beenden</a:t>
            </a:r>
          </a:p>
          <a:p>
            <a:pPr lvl="1"/>
            <a:r>
              <a:rPr lang="de-DE" dirty="0" smtClean="0"/>
              <a:t>User Input (W,A,S,D)</a:t>
            </a:r>
          </a:p>
          <a:p>
            <a:pPr lvl="1"/>
            <a:r>
              <a:rPr lang="de-DE" dirty="0" err="1" smtClean="0"/>
              <a:t>Camera</a:t>
            </a:r>
            <a:r>
              <a:rPr lang="de-DE" dirty="0" smtClean="0"/>
              <a:t> Steuerung mit Pfeiltasten und Maus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01.01.17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2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768</Words>
  <Application>Microsoft Macintosh PowerPoint</Application>
  <PresentationFormat>Bildschirmpräsentation (4:3)</PresentationFormat>
  <Paragraphs>180</Paragraphs>
  <Slides>20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Wingdings</vt:lpstr>
      <vt:lpstr>Arial</vt:lpstr>
      <vt:lpstr>KIT-PPT_Master_dt_2016</vt:lpstr>
      <vt:lpstr>PowerPoint-Präsentation</vt:lpstr>
      <vt:lpstr>Agenda</vt:lpstr>
      <vt:lpstr>Die jMonkey Engine 3.0</vt:lpstr>
      <vt:lpstr>Tutorials</vt:lpstr>
      <vt:lpstr>Projekte mit jMonkey</vt:lpstr>
      <vt:lpstr>SimpleApplication Klasse</vt:lpstr>
      <vt:lpstr>Die SimpleApplication Klasse</vt:lpstr>
      <vt:lpstr>Die SimpleApplication Klasse</vt:lpstr>
      <vt:lpstr>Die SimpleApplication Klasse</vt:lpstr>
      <vt:lpstr>Start Screen</vt:lpstr>
      <vt:lpstr>Modelle</vt:lpstr>
      <vt:lpstr>Assets</vt:lpstr>
      <vt:lpstr>Textures</vt:lpstr>
      <vt:lpstr>Modelle laden und der rootNode hinzufügen</vt:lpstr>
      <vt:lpstr>Scene</vt:lpstr>
      <vt:lpstr>Forest</vt:lpstr>
      <vt:lpstr>Forest</vt:lpstr>
      <vt:lpstr>Progman</vt:lpstr>
      <vt:lpstr>Kritik</vt:lpstr>
      <vt:lpstr>Probleme mit jMonkey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35</cp:revision>
  <dcterms:created xsi:type="dcterms:W3CDTF">2016-12-30T09:55:11Z</dcterms:created>
  <dcterms:modified xsi:type="dcterms:W3CDTF">2017-01-01T16:36:11Z</dcterms:modified>
</cp:coreProperties>
</file>